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3" r:id="rId10"/>
    <p:sldId id="341" r:id="rId11"/>
    <p:sldId id="344" r:id="rId12"/>
    <p:sldId id="345" r:id="rId13"/>
    <p:sldId id="346" r:id="rId14"/>
    <p:sldId id="340" r:id="rId15"/>
    <p:sldId id="331" r:id="rId16"/>
    <p:sldId id="316" r:id="rId17"/>
  </p:sldIdLst>
  <p:sldSz cx="12192000" cy="6858000"/>
  <p:notesSz cx="6858000" cy="9144000"/>
  <p:embeddedFontLst>
    <p:embeddedFont>
      <p:font typeface="배찌체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  <p:embeddedFont>
      <p:font typeface="배달의민족 연성" panose="020B0600000101010101" pitchFamily="50" charset="-127"/>
      <p:regular r:id="rId24"/>
    </p:embeddedFont>
    <p:embeddedFont>
      <p:font typeface="배달의민족 주아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894" y="1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블록의 아래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전후좌우 방향에 부모보다 높이가 낮은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복사하여 생성해 유체 블록을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블록이 주변의 열원 블록 등으로 사라지면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더미들은 일정 시간이 지난 뒤 차례로 삭제됨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외에 주변에 열을 가해서 상변환을 일으키는 열원 블록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적용하여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메쉬를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변환시킬수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블록 등이 존재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96" y="1434614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블록과 커맨드 블록 추가 작업의 효율성을 위해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테이블을 통하여 블록을 관리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위젯 등에서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테이블의 모든 내용을 읽어와서 위젯의 내용을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위젯에 커맨드 블록과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설정값을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입력한 후 창을 닫을 때 블록에 커맨드 블록이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형태로 저장됨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모드로 들어가면 블록은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블록을 하나씩 꺼내서 블록의 기능을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저장시에 레벨에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액터들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 </a:t>
                      </a: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Saveable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Tag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가진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액터를검사하여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클래스와 위치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등을 저장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로드시에 저장된 파일에서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정보를 읽어와 레벨에 배치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세이브의 리스트는 세이브 폴더의 모든 파일을 검색하여서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98684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251"/>
              </p:ext>
            </p:extLst>
          </p:nvPr>
        </p:nvGraphicFramePr>
        <p:xfrm>
          <a:off x="2485378" y="2376898"/>
          <a:ext cx="3520699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22160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1988690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33092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3513"/>
              </p:ext>
            </p:extLst>
          </p:nvPr>
        </p:nvGraphicFramePr>
        <p:xfrm>
          <a:off x="9458601" y="2159402"/>
          <a:ext cx="2685281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28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광선의 충돌 위치를 바탕으로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 배치될 위치를 조정한 뒤 해당 위치에 블록을 생성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삭제도 동일한 방식으로 처리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블록의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Static 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가져와서 해당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가지며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wire material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사용하는 더미 블록을 가이드로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864</Words>
  <Application>Microsoft Office PowerPoint</Application>
  <PresentationFormat>와이드스크린</PresentationFormat>
  <Paragraphs>209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연성</vt:lpstr>
      <vt:lpstr>Arial</vt:lpstr>
      <vt:lpstr>배달의민족 주아</vt:lpstr>
      <vt:lpstr>배달의민족 도현</vt:lpstr>
      <vt:lpstr>배찌체</vt:lpstr>
      <vt:lpstr>맑은 고딕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성기홍 성기홍</cp:lastModifiedBy>
  <cp:revision>679</cp:revision>
  <cp:lastPrinted>2020-12-10T07:13:07Z</cp:lastPrinted>
  <dcterms:created xsi:type="dcterms:W3CDTF">2020-09-21T00:19:03Z</dcterms:created>
  <dcterms:modified xsi:type="dcterms:W3CDTF">2021-05-13T03:48:25Z</dcterms:modified>
</cp:coreProperties>
</file>